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7105650" cy="102362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3" d="100"/>
          <a:sy n="33" d="100"/>
        </p:scale>
        <p:origin x="1464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2024-06-24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2.emf"/><Relationship Id="rId3" Type="http://schemas.openxmlformats.org/officeDocument/2006/relationships/audio" Target="../media/media1.m4a"/><Relationship Id="rId21" Type="http://schemas.openxmlformats.org/officeDocument/2006/relationships/image" Target="../media/image17.pn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oleObject" Target="../embeddings/oleObject1.bin"/><Relationship Id="rId2" Type="http://schemas.microsoft.com/office/2007/relationships/media" Target="../media/media1.m4a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19" Type="http://schemas.openxmlformats.org/officeDocument/2006/relationships/image" Target="../media/image15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342899" y="3924300"/>
            <a:ext cx="29565601" cy="44450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IDEC CDC – </a:t>
            </a:r>
            <a:r>
              <a:rPr lang="en-US" altLang="ko-KR" sz="4000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TSMC180 – 2301</a:t>
            </a:r>
          </a:p>
          <a:p>
            <a:pPr algn="ctr"/>
            <a:r>
              <a:rPr lang="en-US" altLang="ko-KR" sz="66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2.5V-3.3V Input Highly Integrated Continuously-Scalable-Conversion-Ratio Resonant Switched-Capacitor Converter with 0.71W Output for Heterogeneous System Applications</a:t>
            </a:r>
            <a:endParaRPr lang="en-US" altLang="ko-KR" sz="2000" b="1" dirty="0" smtClean="0">
              <a:ln w="28575">
                <a:noFill/>
                <a:prstDash val="dash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5000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Seokjin</a:t>
            </a:r>
            <a:r>
              <a:rPr lang="en-US" altLang="ko-KR" sz="5000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Kim, </a:t>
            </a:r>
            <a:r>
              <a:rPr lang="en-US" altLang="ko-KR" sz="5000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Hyunjin</a:t>
            </a:r>
            <a:r>
              <a:rPr lang="en-US" altLang="ko-KR" sz="5000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Kim, </a:t>
            </a:r>
            <a:r>
              <a:rPr lang="en-US" altLang="ko-KR" sz="5000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Taehyeong</a:t>
            </a:r>
            <a:r>
              <a:rPr lang="en-US" altLang="ko-KR" sz="5000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Park, </a:t>
            </a:r>
            <a:r>
              <a:rPr lang="en-US" altLang="ko-KR" sz="5000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Seohee</a:t>
            </a:r>
            <a:r>
              <a:rPr lang="en-US" altLang="ko-KR" sz="5000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Han, </a:t>
            </a:r>
            <a:r>
              <a:rPr lang="en-US" altLang="ko-KR" sz="5000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Mingi</a:t>
            </a:r>
            <a:r>
              <a:rPr lang="en-US" altLang="ko-KR" sz="5000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000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Jeong</a:t>
            </a:r>
            <a:r>
              <a:rPr lang="en-US" altLang="ko-KR" sz="5000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ko-KR" sz="5000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Chulwoo</a:t>
            </a:r>
            <a:r>
              <a:rPr lang="en-US" altLang="ko-KR" sz="5000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</a:t>
            </a:r>
          </a:p>
          <a:p>
            <a:pPr algn="ctr"/>
            <a:r>
              <a:rPr lang="en-US" altLang="ko-KR" sz="5000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Korea University, Seoul, Korea</a:t>
            </a:r>
            <a:endParaRPr lang="ko-KR" altLang="en-US" sz="5000" dirty="0">
              <a:ln w="28575">
                <a:noFill/>
                <a:prstDash val="dash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오디오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449713" y="41978263"/>
            <a:ext cx="609600" cy="609600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1181101" y="9016999"/>
            <a:ext cx="14014419" cy="1247823"/>
          </a:xfrm>
          <a:prstGeom prst="roundRect">
            <a:avLst/>
          </a:prstGeom>
          <a:solidFill>
            <a:srgbClr val="AED369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ctr"/>
          <a:lstStyle/>
          <a:p>
            <a:pPr algn="ctr"/>
            <a:r>
              <a:rPr lang="en-US" altLang="ko-KR" sz="7000" b="1" dirty="0" smtClean="0">
                <a:ln w="28575">
                  <a:noFill/>
                  <a:prstDash val="dash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systems</a:t>
            </a:r>
            <a:endParaRPr lang="ko-KR" altLang="en-US" sz="7000" dirty="0">
              <a:ln w="28575">
                <a:noFill/>
                <a:prstDash val="dash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5756762" y="9016999"/>
            <a:ext cx="13770764" cy="1247823"/>
          </a:xfrm>
          <a:prstGeom prst="roundRect">
            <a:avLst/>
          </a:prstGeom>
          <a:solidFill>
            <a:srgbClr val="AED369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ctr"/>
          <a:lstStyle/>
          <a:p>
            <a:pPr algn="ctr"/>
            <a:r>
              <a:rPr lang="en-US" altLang="ko-KR" sz="7000" b="1" dirty="0" smtClean="0">
                <a:ln w="28575">
                  <a:noFill/>
                  <a:prstDash val="dash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CRSC</a:t>
            </a:r>
            <a:endParaRPr lang="ko-KR" altLang="en-US" sz="7000" dirty="0">
              <a:ln w="28575">
                <a:noFill/>
                <a:prstDash val="dash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800100" y="23634478"/>
            <a:ext cx="28879826" cy="1247823"/>
          </a:xfrm>
          <a:prstGeom prst="roundRect">
            <a:avLst/>
          </a:prstGeom>
          <a:solidFill>
            <a:srgbClr val="AED369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ctr"/>
          <a:lstStyle/>
          <a:p>
            <a:pPr algn="ctr"/>
            <a:r>
              <a:rPr lang="en-US" altLang="ko-KR" sz="7000" b="1" dirty="0" smtClean="0">
                <a:ln w="28575">
                  <a:noFill/>
                  <a:prstDash val="dash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Results</a:t>
            </a:r>
            <a:endParaRPr lang="ko-KR" altLang="en-US" sz="7000" dirty="0">
              <a:ln w="28575">
                <a:noFill/>
                <a:prstDash val="dash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40365976"/>
            <a:ext cx="302752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400" dirty="0">
                <a:ln w="28575">
                  <a:noFill/>
                  <a:prstDash val="dash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: The chip fabrication and Electronic Design </a:t>
            </a:r>
            <a:r>
              <a:rPr lang="en-US" altLang="ko-KR" sz="3400" dirty="0" smtClean="0">
                <a:ln w="28575">
                  <a:noFill/>
                  <a:prstDash val="dash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Automation (</a:t>
            </a:r>
            <a:r>
              <a:rPr lang="en-US" altLang="ko-KR" sz="3400" dirty="0">
                <a:ln w="28575">
                  <a:noFill/>
                  <a:prstDash val="dash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EDA) tool were supported by the IC Design Education </a:t>
            </a:r>
            <a:r>
              <a:rPr lang="en-US" altLang="ko-KR" sz="3400" dirty="0" smtClean="0">
                <a:ln w="28575">
                  <a:noFill/>
                  <a:prstDash val="dash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Center (</a:t>
            </a:r>
            <a:r>
              <a:rPr lang="en-US" altLang="ko-KR" sz="3400" dirty="0">
                <a:ln w="28575">
                  <a:noFill/>
                  <a:prstDash val="dash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IDEC), Daejeon, South Korea.</a:t>
            </a:r>
            <a:endParaRPr lang="ko-KR" altLang="en-US" sz="3400" dirty="0">
              <a:ln w="28575">
                <a:noFill/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4626" y="10363366"/>
            <a:ext cx="13169831" cy="614289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4626" y="17388594"/>
            <a:ext cx="7543401" cy="594039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68027" y="17591861"/>
            <a:ext cx="5781686" cy="555702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58296" y="16631165"/>
            <a:ext cx="13721265" cy="85277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837" y="10880597"/>
            <a:ext cx="14484294" cy="1228022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79165" y="25966698"/>
            <a:ext cx="14346408" cy="1366262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01328" y="25053693"/>
            <a:ext cx="15035200" cy="741613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4884" y="25674566"/>
            <a:ext cx="6921176" cy="4337209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100" y="25672398"/>
            <a:ext cx="6921176" cy="433720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7374" y="24998238"/>
            <a:ext cx="8150398" cy="62071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0869" y="34863863"/>
            <a:ext cx="7067103" cy="5907734"/>
          </a:xfrm>
          <a:prstGeom prst="rect">
            <a:avLst/>
          </a:prstGeom>
        </p:spPr>
      </p:pic>
      <p:graphicFrame>
        <p:nvGraphicFramePr>
          <p:cNvPr id="30" name="개체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35780"/>
              </p:ext>
            </p:extLst>
          </p:nvPr>
        </p:nvGraphicFramePr>
        <p:xfrm>
          <a:off x="7627576" y="33904892"/>
          <a:ext cx="9496530" cy="7799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Graph" r:id="rId17" imgW="2860519" imgH="2348737" progId="Origin50.Graph">
                  <p:embed/>
                </p:oleObj>
              </mc:Choice>
              <mc:Fallback>
                <p:oleObj name="Graph" r:id="rId17" imgW="2860519" imgH="2348737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27576" y="33904892"/>
                        <a:ext cx="9496530" cy="7799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그림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0416" y="34660333"/>
            <a:ext cx="6972942" cy="56526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9653" y="30323136"/>
            <a:ext cx="14454396" cy="4237319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8626" y="6077999"/>
            <a:ext cx="27813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32"/>
    </mc:Choice>
    <mc:Fallback xmlns="">
      <p:transition spd="slow" advTm="22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2956</TotalTime>
  <Words>82</Words>
  <Application>Microsoft Office PowerPoint</Application>
  <PresentationFormat>사용자 지정</PresentationFormat>
  <Paragraphs>8</Paragraphs>
  <Slides>1</Slides>
  <Notes>0</Notes>
  <HiddenSlides>0</HiddenSlides>
  <MMClips>1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Times New Roman</vt:lpstr>
      <vt:lpstr>Office 테마</vt:lpstr>
      <vt:lpstr>Graph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AISL2023</cp:lastModifiedBy>
  <cp:revision>46</cp:revision>
  <dcterms:created xsi:type="dcterms:W3CDTF">2018-03-08T06:02:33Z</dcterms:created>
  <dcterms:modified xsi:type="dcterms:W3CDTF">2024-06-24T01:41:43Z</dcterms:modified>
</cp:coreProperties>
</file>